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30E8300-96E5-B0A9-AB05-7FBE560181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76D9572-959A-D846-94B1-61236750CA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1B4EE7D-698F-1AE9-E815-3A481393C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AF4A-B0AD-4C9E-90ED-4DC9A759C09C}" type="datetimeFigureOut">
              <a:rPr lang="cs-CZ" smtClean="0"/>
              <a:t>18.06.2025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4D0AD66-BCF5-D0EA-ECC5-BCBFF6081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95CD2F6-8F2F-AC2A-A205-AC96C738F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C7AB1-74E1-4CDE-B0A9-107A2B9CE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050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80BC9D2-46C9-7F74-612B-C9DFC88CC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45B793E7-35D3-F2A7-D40D-327C40F7D0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A2AD3B7-5CD6-540C-B449-FABF6AA9C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AF4A-B0AD-4C9E-90ED-4DC9A759C09C}" type="datetimeFigureOut">
              <a:rPr lang="cs-CZ" smtClean="0"/>
              <a:t>18.06.2025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BFB8A42-7875-17F0-8F51-3CF025449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DC142A6-A116-CE03-77C1-CD835571E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C7AB1-74E1-4CDE-B0A9-107A2B9CE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2535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987D702C-B434-D4C8-0E4C-E3B5CB80A1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39F80FA-49CA-219E-BCF9-200C440628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2C1533E-32A4-88EB-1760-5BB3F2965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AF4A-B0AD-4C9E-90ED-4DC9A759C09C}" type="datetimeFigureOut">
              <a:rPr lang="cs-CZ" smtClean="0"/>
              <a:t>18.06.2025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FB89478-BFD7-EAA9-A1C7-E89280DBF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21F9957-BA4E-CA29-9D01-E23C7EA73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C7AB1-74E1-4CDE-B0A9-107A2B9CE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373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6C2781-7C26-9E6E-481C-585E0C393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4BB2FCE-7BC3-9C5E-6F72-5D551EC2A4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C328AC4-AAF7-08CE-A89E-C97291AC3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AF4A-B0AD-4C9E-90ED-4DC9A759C09C}" type="datetimeFigureOut">
              <a:rPr lang="cs-CZ" smtClean="0"/>
              <a:t>18.06.2025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A1C6E76-4D54-932B-AD77-04F374D12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8766961-BD54-4A39-17B8-4698E1A8A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C7AB1-74E1-4CDE-B0A9-107A2B9CE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9688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0F439BA-AB6D-BE32-68E5-8F27BDC43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BE1DD05-513B-0384-34F2-453C47C37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D8C9F49-2C07-F24A-539C-56976E1AD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AF4A-B0AD-4C9E-90ED-4DC9A759C09C}" type="datetimeFigureOut">
              <a:rPr lang="cs-CZ" smtClean="0"/>
              <a:t>18.06.2025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349DBF8-7308-46E3-44B1-7FDAE08C4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3A14630-3225-D40A-21CB-E8849D5E8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C7AB1-74E1-4CDE-B0A9-107A2B9CE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6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223F99B-35AC-93D3-5DEB-64F6CFCE4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DBDCA08-E488-FCE1-D296-D4DB21F119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7E1A3A9-F967-6547-5A43-A5CBC33DDD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1A70CC3-C2F0-2802-4288-0FFAF9949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AF4A-B0AD-4C9E-90ED-4DC9A759C09C}" type="datetimeFigureOut">
              <a:rPr lang="cs-CZ" smtClean="0"/>
              <a:t>18.06.2025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8956DA9-2C03-6FF5-6929-78B28512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A985133-0471-ABEF-1F2E-B66CA21EC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C7AB1-74E1-4CDE-B0A9-107A2B9CE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6380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92C1A2-878F-B180-9FA2-705CAB860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D12EE14-4D3C-BC39-9E80-041305097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0D35D0ED-4132-688A-6CC2-8DBA3A356F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22C7C905-033A-6092-86ED-6E4D020B0A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BBDEF78E-A26F-93C7-0EB3-239B91FB9F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2F1C8C7B-A947-AA70-9746-A923CC375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AF4A-B0AD-4C9E-90ED-4DC9A759C09C}" type="datetimeFigureOut">
              <a:rPr lang="cs-CZ" smtClean="0"/>
              <a:t>18.06.2025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02C32630-0379-08C4-209C-D6FDF57CA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81946133-3F96-DB23-E093-F649532A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C7AB1-74E1-4CDE-B0A9-107A2B9CE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546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2C9E287-8BE0-DE07-F8FE-F3D3E50C6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0DD24634-158C-0CE3-0335-AC0F84F01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AF4A-B0AD-4C9E-90ED-4DC9A759C09C}" type="datetimeFigureOut">
              <a:rPr lang="cs-CZ" smtClean="0"/>
              <a:t>18.06.2025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042115D-A97B-CB84-3E77-7DE412BAB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31427BA-A97F-7859-1CAA-F1AB85CAA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C7AB1-74E1-4CDE-B0A9-107A2B9CE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3967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996E45FB-6642-609C-0CB7-3FF2C5A1A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AF4A-B0AD-4C9E-90ED-4DC9A759C09C}" type="datetimeFigureOut">
              <a:rPr lang="cs-CZ" smtClean="0"/>
              <a:t>18.06.2025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57795E9-98E8-97BB-6588-E8A7C0DED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F696515-1E7D-2B3E-150B-619EB9BCB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C7AB1-74E1-4CDE-B0A9-107A2B9CE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6442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3584A1-E825-B6C4-0D3B-4C7C2C659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19667CD-80FB-2FB4-FDE7-8FFC356CEC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D9CA3294-D5B7-6DC4-55E6-D96B863770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D7D2074-F691-246C-1BFB-8C06B8E1E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AF4A-B0AD-4C9E-90ED-4DC9A759C09C}" type="datetimeFigureOut">
              <a:rPr lang="cs-CZ" smtClean="0"/>
              <a:t>18.06.2025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7BE950C-10A7-C065-23E8-9B214A699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4248871-9AA9-8324-7134-24E871938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C7AB1-74E1-4CDE-B0A9-107A2B9CE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1375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ECAC4C-632B-8C76-AD00-A0F6E4C49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CFC8B49-D66D-B5A6-D49B-C676BE9719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94BA63F6-9951-A00E-8A4F-FBBFE44EC2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494B55E-9041-5081-875E-E528632FC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AF4A-B0AD-4C9E-90ED-4DC9A759C09C}" type="datetimeFigureOut">
              <a:rPr lang="cs-CZ" smtClean="0"/>
              <a:t>18.06.2025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0D20B7E-2A44-0FA4-C061-60DF0FF7C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1A4A8E6-EA26-D2BC-6241-FC1C9E7FF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C7AB1-74E1-4CDE-B0A9-107A2B9CE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6782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1B0344A4-2795-6F52-BC25-1FE1B5F1C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A8FDB12-A5F9-2068-559C-8496B36FC1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6F9ECBF-4F49-B54B-06B5-F809F6235C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66AF4A-B0AD-4C9E-90ED-4DC9A759C09C}" type="datetimeFigureOut">
              <a:rPr lang="cs-CZ" smtClean="0"/>
              <a:t>18.06.2025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6816C3D-F408-41D8-D5BD-F6ED1D144D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8171EEA-87AC-DC0E-8576-34E0742186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FC7AB1-74E1-4CDE-B0A9-107A2B9CE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515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F9B944-E1C1-6ABA-1040-CD581272B4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/>
              <a:t>Komponenta prijem-f6.pptx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CA275DE-2B98-5D29-3B39-B8AFBD2B1E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Testovací komponenta Atestačního střediska</a:t>
            </a:r>
            <a:br>
              <a:rPr lang="cs-CZ" dirty="0"/>
            </a:br>
            <a:r>
              <a:rPr lang="cs-CZ" dirty="0"/>
              <a:t>Česká agentura pro standardizaci</a:t>
            </a:r>
          </a:p>
        </p:txBody>
      </p:sp>
    </p:spTree>
    <p:extLst>
      <p:ext uri="{BB962C8B-B14F-4D97-AF65-F5344CB8AC3E}">
        <p14:creationId xmlns:p14="http://schemas.microsoft.com/office/powerpoint/2010/main" val="176344627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Širokoúhlá obrazovka</PresentationFormat>
  <Paragraphs>2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Motiv Office</vt:lpstr>
      <vt:lpstr>Komponenta prijem-f6.pptx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Tomáš Bezouška</dc:creator>
  <cp:lastModifiedBy>Tomáš Bezouška</cp:lastModifiedBy>
  <cp:revision>2</cp:revision>
  <dcterms:created xsi:type="dcterms:W3CDTF">2025-06-18T07:19:45Z</dcterms:created>
  <dcterms:modified xsi:type="dcterms:W3CDTF">2025-06-18T07:20:45Z</dcterms:modified>
</cp:coreProperties>
</file>